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4"/>
  </p:notesMasterIdLst>
  <p:sldIdLst>
    <p:sldId id="361" r:id="rId5"/>
    <p:sldId id="257" r:id="rId6"/>
    <p:sldId id="262" r:id="rId7"/>
    <p:sldId id="261" r:id="rId8"/>
    <p:sldId id="271" r:id="rId9"/>
    <p:sldId id="364" r:id="rId10"/>
    <p:sldId id="302" r:id="rId11"/>
    <p:sldId id="305" r:id="rId12"/>
    <p:sldId id="306" r:id="rId13"/>
  </p:sldIdLst>
  <p:sldSz cx="9144000" cy="5143500" type="screen16x9"/>
  <p:notesSz cx="6858000" cy="9144000"/>
  <p:embeddedFontLst>
    <p:embeddedFont>
      <p:font typeface="Anton" pitchFamily="2" charset="0"/>
      <p:regular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Helvetica Neue Light" panose="020B0604020202020204" charset="0"/>
      <p:regular r:id="rId20"/>
      <p:bold r:id="rId21"/>
      <p:italic r:id="rId22"/>
      <p:boldItalic r:id="rId23"/>
    </p:embeddedFont>
    <p:embeddedFont>
      <p:font typeface="Ink Free" panose="03080402000500000000" pitchFamily="66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601a102e0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601a102e0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4cbfe83d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24cbfe83d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Fondo blanco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6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025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6" r:id="rId5"/>
    <p:sldLayoutId id="2147483718" r:id="rId6"/>
    <p:sldLayoutId id="2147483719" r:id="rId7"/>
    <p:sldLayoutId id="2147483721" r:id="rId8"/>
    <p:sldLayoutId id="214748380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07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058979"/>
            <a:ext cx="6490178" cy="217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07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ráctica general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1A0DCD0A-C71C-56AD-1FE3-D76D1FAF8AF9}"/>
              </a:ext>
            </a:extLst>
          </p:cNvPr>
          <p:cNvSpPr txBox="1"/>
          <p:nvPr/>
        </p:nvSpPr>
        <p:spPr>
          <a:xfrm rot="597184">
            <a:off x="-225632" y="1386020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sessions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570;p162">
            <a:extLst>
              <a:ext uri="{FF2B5EF4-FFF2-40B4-BE49-F238E27FC236}">
                <a16:creationId xmlns:a16="http://schemas.microsoft.com/office/drawing/2014/main" id="{527192AA-71FF-DCC2-DDE4-71B2038F53DE}"/>
              </a:ext>
            </a:extLst>
          </p:cNvPr>
          <p:cNvSpPr txBox="1"/>
          <p:nvPr/>
        </p:nvSpPr>
        <p:spPr>
          <a:xfrm rot="21237293">
            <a:off x="3557302" y="473068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Login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>
            <a:off x="423189" y="3219206"/>
            <a:ext cx="8184545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Reemplazar el esquema de autenticación utilizado, por uno que utilice Passport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570;p162">
            <a:extLst>
              <a:ext uri="{FF2B5EF4-FFF2-40B4-BE49-F238E27FC236}">
                <a16:creationId xmlns:a16="http://schemas.microsoft.com/office/drawing/2014/main" id="{898081FB-D7CB-9BA0-9F71-C7FC38D88F33}"/>
              </a:ext>
            </a:extLst>
          </p:cNvPr>
          <p:cNvSpPr txBox="1"/>
          <p:nvPr/>
        </p:nvSpPr>
        <p:spPr>
          <a:xfrm rot="385487">
            <a:off x="5961384" y="1297380"/>
            <a:ext cx="318889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Repaso general de temas vistos en clase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87"/>
          <p:cNvGrpSpPr/>
          <p:nvPr/>
        </p:nvGrpSpPr>
        <p:grpSpPr>
          <a:xfrm>
            <a:off x="457350" y="468286"/>
            <a:ext cx="431074" cy="431074"/>
            <a:chOff x="473351" y="619523"/>
            <a:chExt cx="738900" cy="738900"/>
          </a:xfrm>
        </p:grpSpPr>
        <p:sp>
          <p:nvSpPr>
            <p:cNvPr id="328" name="Google Shape;328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9" name="Google Shape;329;p87" title="ícono de actividad colaborativa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47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87"/>
          <p:cNvSpPr txBox="1"/>
          <p:nvPr/>
        </p:nvSpPr>
        <p:spPr>
          <a:xfrm>
            <a:off x="394800" y="899375"/>
            <a:ext cx="8524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Backend de E-commerce</a:t>
            </a:r>
            <a:endParaRPr sz="35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8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EJERCICIO</a:t>
            </a:r>
            <a:endParaRPr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87"/>
          <p:cNvSpPr txBox="1"/>
          <p:nvPr/>
        </p:nvSpPr>
        <p:spPr>
          <a:xfrm>
            <a:off x="394800" y="1704300"/>
            <a:ext cx="4087823" cy="3332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Consignas generales: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Desarrollo de un backend que de soporte a un sistema de e-commerce.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Detalle: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el backend debe poder administrar productos y carritos. El objetivo es poder realizar un CRUD de productos. En adición, se debe poder agregar productos desde una vista, dentro de un carrito.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Autenticación: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Debe implementarse un sistema de autenticación vía Usuario / contraseña (o email / contraseña), en base a lo visto en clase.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Las consignas anteriores se encuentran parcialmente completadas. Han sido desarrolladas en afterClass anteriores. 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332;p87">
            <a:extLst>
              <a:ext uri="{FF2B5EF4-FFF2-40B4-BE49-F238E27FC236}">
                <a16:creationId xmlns:a16="http://schemas.microsoft.com/office/drawing/2014/main" id="{D6723E35-227C-19BA-4664-92F464C57B61}"/>
              </a:ext>
            </a:extLst>
          </p:cNvPr>
          <p:cNvSpPr txBox="1"/>
          <p:nvPr/>
        </p:nvSpPr>
        <p:spPr>
          <a:xfrm>
            <a:off x="4764505" y="1705449"/>
            <a:ext cx="3984695" cy="250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 dirty="0">
                <a:latin typeface="DM Sans"/>
                <a:ea typeface="DM Sans"/>
                <a:cs typeface="DM Sans"/>
                <a:sym typeface="DM Sans"/>
              </a:rPr>
              <a:t>Consignas clase actual: </a:t>
            </a: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reemplazar el sistema de autenticación en uso, por uno implementado con Passport. Utilizar las estrategias local (email / password), y Github2 (para autenticación por terceros). </a:t>
            </a:r>
            <a:br>
              <a:rPr lang="es" sz="1350" dirty="0">
                <a:latin typeface="DM Sans"/>
                <a:ea typeface="DM Sans"/>
                <a:cs typeface="DM Sans"/>
                <a:sym typeface="DM Sans"/>
              </a:rPr>
            </a:b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Validar el correcto funcionamiento del proceso de autenticación.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dirty="0">
                <a:latin typeface="DM Sans"/>
                <a:ea typeface="DM Sans"/>
                <a:cs typeface="DM Sans"/>
                <a:sym typeface="DM Sans"/>
              </a:rPr>
              <a:t>Probar que se mantenga la restricción de rutas configurada en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encuentros anteriores, vía auth middleware.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ES8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328</Words>
  <Application>Microsoft Office PowerPoint</Application>
  <PresentationFormat>Presentación en pantalla (16:9)</PresentationFormat>
  <Paragraphs>34</Paragraphs>
  <Slides>9</Slides>
  <Notes>9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Helvetica Neue Light</vt:lpstr>
      <vt:lpstr>Anton</vt:lpstr>
      <vt:lpstr>DM Sans</vt:lpstr>
      <vt:lpstr>Ink Free</vt:lpstr>
      <vt:lpstr>Arial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46</cp:revision>
  <dcterms:modified xsi:type="dcterms:W3CDTF">2024-05-20T23:19:53Z</dcterms:modified>
</cp:coreProperties>
</file>